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5" r:id="rId1"/>
  </p:sldMasterIdLst>
  <p:sldIdLst>
    <p:sldId id="349" r:id="rId2"/>
    <p:sldId id="340" r:id="rId3"/>
    <p:sldId id="350" r:id="rId4"/>
    <p:sldId id="341" r:id="rId5"/>
    <p:sldId id="351" r:id="rId6"/>
    <p:sldId id="281" r:id="rId7"/>
    <p:sldId id="353" r:id="rId8"/>
    <p:sldId id="346" r:id="rId9"/>
    <p:sldId id="347" r:id="rId10"/>
    <p:sldId id="352" r:id="rId11"/>
    <p:sldId id="355" r:id="rId12"/>
    <p:sldId id="356" r:id="rId13"/>
    <p:sldId id="348" r:id="rId14"/>
    <p:sldId id="354" r:id="rId15"/>
    <p:sldId id="357" r:id="rId16"/>
    <p:sldId id="315" r:id="rId17"/>
    <p:sldId id="333" r:id="rId18"/>
    <p:sldId id="268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99"/>
    <a:srgbClr val="FFFF99"/>
    <a:srgbClr val="E0E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737" autoAdjust="0"/>
  </p:normalViewPr>
  <p:slideViewPr>
    <p:cSldViewPr>
      <p:cViewPr>
        <p:scale>
          <a:sx n="101" d="100"/>
          <a:sy n="101" d="100"/>
        </p:scale>
        <p:origin x="-9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7D9A09-41D3-41A9-BC66-709746E110F6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E5B1B7-FA7B-4C98-BDB5-05F25ACBE13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здоровьесберегающие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6B5CC-0F13-4F76-9849-48A2E0FD2F35}" type="parTrans" cxnId="{55E9E3AC-6AA0-4D23-BBE3-1CE3134C35FD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0223E8BE-BF8C-4B26-9EAD-4544EF96E229}" type="sibTrans" cxnId="{55E9E3AC-6AA0-4D23-BBE3-1CE3134C35FD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E093199B-CBE0-4A13-B905-9BBF4C2F0E1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проектной деятельности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2A4F7-F051-4B93-A69E-EF253065E160}" type="parTrans" cxnId="{B9ED3767-6FFB-4AAB-8B54-1E06A5143D19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B69A0433-8077-4B2D-9687-A6D0304F09AA}" type="sibTrans" cxnId="{B9ED3767-6FFB-4AAB-8B54-1E06A5143D19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AD4D27C9-54F7-4B8F-9FBA-5513CACACA6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исследовательской деятельности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89D1A1-68D8-4D27-8AF3-EACCECD31A7E}" type="parTrans" cxnId="{41F0BB11-CC84-42F5-9996-5BB00385A5B8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FB273A69-ED37-4118-9F5D-6D2DF938345D}" type="sibTrans" cxnId="{41F0BB11-CC84-42F5-9996-5BB00385A5B8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AD4073E9-CA96-41F5-8597-BAB25A96A5F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информационно-коммуникационные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endParaRPr lang="ru-RU" sz="2400" b="1" dirty="0">
            <a:solidFill>
              <a:schemeClr val="tx1"/>
            </a:solidFill>
          </a:endParaRPr>
        </a:p>
      </dgm:t>
    </dgm:pt>
    <dgm:pt modelId="{1251B509-7DC1-4D0F-AA54-29E6399D9F99}" type="parTrans" cxnId="{7A20398C-27D2-4171-82EC-99B3E64BE593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715FA3A9-9F41-46A0-A627-86167F7A6F6B}" type="sibTrans" cxnId="{7A20398C-27D2-4171-82EC-99B3E64BE593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B857582-894E-4363-BEA9-8C41278D586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личностно-ориентированные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4B69B-50E3-4DA0-843F-C768F2081BFA}" type="parTrans" cxnId="{0D0989C7-2756-4760-9E49-05ECC49C191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1B7ABA28-FEB3-4DA6-A558-39F7D349A9F4}" type="sibTrans" cxnId="{0D0989C7-2756-4760-9E49-05ECC49C191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39F2A858-F228-4086-BEA5-6F027E63F6A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игровые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endParaRPr lang="ru-RU" sz="2400" b="1" dirty="0">
            <a:solidFill>
              <a:schemeClr val="tx1"/>
            </a:solidFill>
          </a:endParaRPr>
        </a:p>
      </dgm:t>
    </dgm:pt>
    <dgm:pt modelId="{EF11D73A-3B96-47A8-B0AC-B32353638481}" type="parTrans" cxnId="{41F6048B-A320-462E-83D5-379965971664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73D8C718-89EE-43F3-9ECE-6BFD125B058E}" type="sibTrans" cxnId="{41F6048B-A320-462E-83D5-379965971664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EC8B4DFC-FB9D-47A2-A0DA-A2C8E8B91EDC}" type="pres">
      <dgm:prSet presAssocID="{3D7D9A09-41D3-41A9-BC66-709746E110F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689864-43F8-49E3-8C2B-644197C03380}" type="pres">
      <dgm:prSet presAssocID="{D8E5B1B7-FA7B-4C98-BDB5-05F25ACBE13D}" presName="parentLin" presStyleCnt="0"/>
      <dgm:spPr/>
    </dgm:pt>
    <dgm:pt modelId="{82937C81-DB91-4CBA-9C8B-AD9CC8936F31}" type="pres">
      <dgm:prSet presAssocID="{D8E5B1B7-FA7B-4C98-BDB5-05F25ACBE13D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3C95213E-4B73-4F3E-836F-762574582164}" type="pres">
      <dgm:prSet presAssocID="{D8E5B1B7-FA7B-4C98-BDB5-05F25ACBE13D}" presName="parentText" presStyleLbl="node1" presStyleIdx="0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72556-5AD2-406D-953F-6A7B5D61B62B}" type="pres">
      <dgm:prSet presAssocID="{D8E5B1B7-FA7B-4C98-BDB5-05F25ACBE13D}" presName="negativeSpace" presStyleCnt="0"/>
      <dgm:spPr/>
    </dgm:pt>
    <dgm:pt modelId="{06B3B8A9-6B26-479E-AC95-AECEED4F1BE3}" type="pres">
      <dgm:prSet presAssocID="{D8E5B1B7-FA7B-4C98-BDB5-05F25ACBE13D}" presName="childText" presStyleLbl="conFgAcc1" presStyleIdx="0" presStyleCnt="6" custLinFactY="-3007" custLinFactNeighborX="2123" custLinFactNeighborY="-100000">
        <dgm:presLayoutVars>
          <dgm:bulletEnabled val="1"/>
        </dgm:presLayoutVars>
      </dgm:prSet>
      <dgm:spPr/>
    </dgm:pt>
    <dgm:pt modelId="{10370AA7-5182-4F43-BB88-6A8F4F50AA4F}" type="pres">
      <dgm:prSet presAssocID="{0223E8BE-BF8C-4B26-9EAD-4544EF96E229}" presName="spaceBetweenRectangles" presStyleCnt="0"/>
      <dgm:spPr/>
    </dgm:pt>
    <dgm:pt modelId="{C85F5422-FB74-4E1A-A0C3-3A949D54CB3C}" type="pres">
      <dgm:prSet presAssocID="{E093199B-CBE0-4A13-B905-9BBF4C2F0E16}" presName="parentLin" presStyleCnt="0"/>
      <dgm:spPr/>
    </dgm:pt>
    <dgm:pt modelId="{2C66008E-9A65-4D11-B5EC-D008A07C4435}" type="pres">
      <dgm:prSet presAssocID="{E093199B-CBE0-4A13-B905-9BBF4C2F0E16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844F8FE4-48BB-4CCC-8867-15447B6C76DE}" type="pres">
      <dgm:prSet presAssocID="{E093199B-CBE0-4A13-B905-9BBF4C2F0E16}" presName="parentText" presStyleLbl="node1" presStyleIdx="1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9C633-5B98-4E09-8F2F-2B340AFF162C}" type="pres">
      <dgm:prSet presAssocID="{E093199B-CBE0-4A13-B905-9BBF4C2F0E16}" presName="negativeSpace" presStyleCnt="0"/>
      <dgm:spPr/>
    </dgm:pt>
    <dgm:pt modelId="{85A2417F-9F0E-4CA7-B86B-AC1D6FFFF5CA}" type="pres">
      <dgm:prSet presAssocID="{E093199B-CBE0-4A13-B905-9BBF4C2F0E16}" presName="childText" presStyleLbl="conFgAcc1" presStyleIdx="1" presStyleCnt="6">
        <dgm:presLayoutVars>
          <dgm:bulletEnabled val="1"/>
        </dgm:presLayoutVars>
      </dgm:prSet>
      <dgm:spPr/>
    </dgm:pt>
    <dgm:pt modelId="{63A0C97B-73D4-41D9-9BB3-FF140AB37F03}" type="pres">
      <dgm:prSet presAssocID="{B69A0433-8077-4B2D-9687-A6D0304F09AA}" presName="spaceBetweenRectangles" presStyleCnt="0"/>
      <dgm:spPr/>
    </dgm:pt>
    <dgm:pt modelId="{7430653B-EEED-47AD-9EE2-1FCDA9AF5D2E}" type="pres">
      <dgm:prSet presAssocID="{AD4D27C9-54F7-4B8F-9FBA-5513CACACA61}" presName="parentLin" presStyleCnt="0"/>
      <dgm:spPr/>
    </dgm:pt>
    <dgm:pt modelId="{4038A7D5-C030-4C50-A15B-77C7B13E7C84}" type="pres">
      <dgm:prSet presAssocID="{AD4D27C9-54F7-4B8F-9FBA-5513CACACA61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1C27D053-DA3B-4A79-97F6-1637C1C480FE}" type="pres">
      <dgm:prSet presAssocID="{AD4D27C9-54F7-4B8F-9FBA-5513CACACA61}" presName="parentText" presStyleLbl="node1" presStyleIdx="2" presStyleCnt="6" custScaleX="142857" custLinFactNeighborX="-28589" custLinFactNeighborY="97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CCA63-EDFF-4815-AAC2-B2D12B00FA5E}" type="pres">
      <dgm:prSet presAssocID="{AD4D27C9-54F7-4B8F-9FBA-5513CACACA61}" presName="negativeSpace" presStyleCnt="0"/>
      <dgm:spPr/>
    </dgm:pt>
    <dgm:pt modelId="{BF190121-D73F-4E4B-B4EE-4FB59B0E3E20}" type="pres">
      <dgm:prSet presAssocID="{AD4D27C9-54F7-4B8F-9FBA-5513CACACA61}" presName="childText" presStyleLbl="conFgAcc1" presStyleIdx="2" presStyleCnt="6">
        <dgm:presLayoutVars>
          <dgm:bulletEnabled val="1"/>
        </dgm:presLayoutVars>
      </dgm:prSet>
      <dgm:spPr/>
    </dgm:pt>
    <dgm:pt modelId="{B1637F93-25DB-4915-8EE8-328FBBF19D39}" type="pres">
      <dgm:prSet presAssocID="{FB273A69-ED37-4118-9F5D-6D2DF938345D}" presName="spaceBetweenRectangles" presStyleCnt="0"/>
      <dgm:spPr/>
    </dgm:pt>
    <dgm:pt modelId="{C28CBB13-0006-426D-9850-EC2D480C0318}" type="pres">
      <dgm:prSet presAssocID="{AD4073E9-CA96-41F5-8597-BAB25A96A5FF}" presName="parentLin" presStyleCnt="0"/>
      <dgm:spPr/>
    </dgm:pt>
    <dgm:pt modelId="{17B5AF77-599B-47EA-88FA-607C402E632E}" type="pres">
      <dgm:prSet presAssocID="{AD4073E9-CA96-41F5-8597-BAB25A96A5FF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BDCF88C9-9EAB-4D67-A036-EDF1518920CD}" type="pres">
      <dgm:prSet presAssocID="{AD4073E9-CA96-41F5-8597-BAB25A96A5FF}" presName="parentText" presStyleLbl="node1" presStyleIdx="3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79AFF-5650-4968-8D17-450DF797686F}" type="pres">
      <dgm:prSet presAssocID="{AD4073E9-CA96-41F5-8597-BAB25A96A5FF}" presName="negativeSpace" presStyleCnt="0"/>
      <dgm:spPr/>
    </dgm:pt>
    <dgm:pt modelId="{82CD3382-29F9-479E-A6B4-D6AC8C80A880}" type="pres">
      <dgm:prSet presAssocID="{AD4073E9-CA96-41F5-8597-BAB25A96A5FF}" presName="childText" presStyleLbl="conFgAcc1" presStyleIdx="3" presStyleCnt="6">
        <dgm:presLayoutVars>
          <dgm:bulletEnabled val="1"/>
        </dgm:presLayoutVars>
      </dgm:prSet>
      <dgm:spPr/>
    </dgm:pt>
    <dgm:pt modelId="{57A388BE-B5E1-43E7-A6D5-DC20221AB729}" type="pres">
      <dgm:prSet presAssocID="{715FA3A9-9F41-46A0-A627-86167F7A6F6B}" presName="spaceBetweenRectangles" presStyleCnt="0"/>
      <dgm:spPr/>
    </dgm:pt>
    <dgm:pt modelId="{5AA601C2-94AF-4257-98A9-F6208E783399}" type="pres">
      <dgm:prSet presAssocID="{DB857582-894E-4363-BEA9-8C41278D5866}" presName="parentLin" presStyleCnt="0"/>
      <dgm:spPr/>
    </dgm:pt>
    <dgm:pt modelId="{72872CE8-B5CB-4CA7-8A47-93C6534AF64F}" type="pres">
      <dgm:prSet presAssocID="{DB857582-894E-4363-BEA9-8C41278D5866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F4B5078A-6C43-433B-B879-93B55B7CE575}" type="pres">
      <dgm:prSet presAssocID="{DB857582-894E-4363-BEA9-8C41278D5866}" presName="parentText" presStyleLbl="node1" presStyleIdx="4" presStyleCnt="6" custScaleX="142857" custLinFactNeighborX="18990" custLinFactNeighborY="-4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68F86-B345-4032-BB99-E68974E1AF4F}" type="pres">
      <dgm:prSet presAssocID="{DB857582-894E-4363-BEA9-8C41278D5866}" presName="negativeSpace" presStyleCnt="0"/>
      <dgm:spPr/>
    </dgm:pt>
    <dgm:pt modelId="{03B49A27-F7D8-401C-BBD6-1DF9BE7FF529}" type="pres">
      <dgm:prSet presAssocID="{DB857582-894E-4363-BEA9-8C41278D5866}" presName="childText" presStyleLbl="conFgAcc1" presStyleIdx="4" presStyleCnt="6">
        <dgm:presLayoutVars>
          <dgm:bulletEnabled val="1"/>
        </dgm:presLayoutVars>
      </dgm:prSet>
      <dgm:spPr/>
    </dgm:pt>
    <dgm:pt modelId="{2A0B5DB5-0CBA-4F41-9150-9C3B39E780D0}" type="pres">
      <dgm:prSet presAssocID="{1B7ABA28-FEB3-4DA6-A558-39F7D349A9F4}" presName="spaceBetweenRectangles" presStyleCnt="0"/>
      <dgm:spPr/>
    </dgm:pt>
    <dgm:pt modelId="{5A91A29C-C002-415B-83F0-92562359D03B}" type="pres">
      <dgm:prSet presAssocID="{39F2A858-F228-4086-BEA5-6F027E63F6AF}" presName="parentLin" presStyleCnt="0"/>
      <dgm:spPr/>
    </dgm:pt>
    <dgm:pt modelId="{1B4562CF-26C7-4441-886E-3DB21DB63B0C}" type="pres">
      <dgm:prSet presAssocID="{39F2A858-F228-4086-BEA5-6F027E63F6AF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E4195874-05D8-4324-A460-F98062084CD1}" type="pres">
      <dgm:prSet presAssocID="{39F2A858-F228-4086-BEA5-6F027E63F6AF}" presName="parentText" presStyleLbl="node1" presStyleIdx="5" presStyleCnt="6" custScaleX="142857" custLinFactNeighborX="-28589" custLinFactNeighborY="-19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5DEDE-2359-4292-971C-00454511BB29}" type="pres">
      <dgm:prSet presAssocID="{39F2A858-F228-4086-BEA5-6F027E63F6AF}" presName="negativeSpace" presStyleCnt="0"/>
      <dgm:spPr/>
    </dgm:pt>
    <dgm:pt modelId="{350F7640-0B9B-4115-A638-E016C6567BD8}" type="pres">
      <dgm:prSet presAssocID="{39F2A858-F228-4086-BEA5-6F027E63F6AF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8266AF5-B2DD-4D58-9966-7CC0D2502D1C}" type="presOf" srcId="{AD4073E9-CA96-41F5-8597-BAB25A96A5FF}" destId="{17B5AF77-599B-47EA-88FA-607C402E632E}" srcOrd="0" destOrd="0" presId="urn:microsoft.com/office/officeart/2005/8/layout/list1"/>
    <dgm:cxn modelId="{3CD11B3E-7776-4EEF-B72D-3E8388632D58}" type="presOf" srcId="{39F2A858-F228-4086-BEA5-6F027E63F6AF}" destId="{E4195874-05D8-4324-A460-F98062084CD1}" srcOrd="1" destOrd="0" presId="urn:microsoft.com/office/officeart/2005/8/layout/list1"/>
    <dgm:cxn modelId="{667EBF39-9E22-4F08-ADE6-1B3440ECAB1F}" type="presOf" srcId="{3D7D9A09-41D3-41A9-BC66-709746E110F6}" destId="{EC8B4DFC-FB9D-47A2-A0DA-A2C8E8B91EDC}" srcOrd="0" destOrd="0" presId="urn:microsoft.com/office/officeart/2005/8/layout/list1"/>
    <dgm:cxn modelId="{55E9E3AC-6AA0-4D23-BBE3-1CE3134C35FD}" srcId="{3D7D9A09-41D3-41A9-BC66-709746E110F6}" destId="{D8E5B1B7-FA7B-4C98-BDB5-05F25ACBE13D}" srcOrd="0" destOrd="0" parTransId="{1326B5CC-0F13-4F76-9849-48A2E0FD2F35}" sibTransId="{0223E8BE-BF8C-4B26-9EAD-4544EF96E229}"/>
    <dgm:cxn modelId="{A9E03FBD-97D5-4768-A2A2-3C0713B4362E}" type="presOf" srcId="{AD4D27C9-54F7-4B8F-9FBA-5513CACACA61}" destId="{1C27D053-DA3B-4A79-97F6-1637C1C480FE}" srcOrd="1" destOrd="0" presId="urn:microsoft.com/office/officeart/2005/8/layout/list1"/>
    <dgm:cxn modelId="{9BF6697E-AD67-49CA-B41E-5D32A1CB9373}" type="presOf" srcId="{39F2A858-F228-4086-BEA5-6F027E63F6AF}" destId="{1B4562CF-26C7-4441-886E-3DB21DB63B0C}" srcOrd="0" destOrd="0" presId="urn:microsoft.com/office/officeart/2005/8/layout/list1"/>
    <dgm:cxn modelId="{D2A430CA-38A6-4EBC-BF77-AF47C99F5E1C}" type="presOf" srcId="{AD4D27C9-54F7-4B8F-9FBA-5513CACACA61}" destId="{4038A7D5-C030-4C50-A15B-77C7B13E7C84}" srcOrd="0" destOrd="0" presId="urn:microsoft.com/office/officeart/2005/8/layout/list1"/>
    <dgm:cxn modelId="{7A20398C-27D2-4171-82EC-99B3E64BE593}" srcId="{3D7D9A09-41D3-41A9-BC66-709746E110F6}" destId="{AD4073E9-CA96-41F5-8597-BAB25A96A5FF}" srcOrd="3" destOrd="0" parTransId="{1251B509-7DC1-4D0F-AA54-29E6399D9F99}" sibTransId="{715FA3A9-9F41-46A0-A627-86167F7A6F6B}"/>
    <dgm:cxn modelId="{FBE28BC8-3AB4-466D-B5EE-F1D0F17040CC}" type="presOf" srcId="{D8E5B1B7-FA7B-4C98-BDB5-05F25ACBE13D}" destId="{82937C81-DB91-4CBA-9C8B-AD9CC8936F31}" srcOrd="0" destOrd="0" presId="urn:microsoft.com/office/officeart/2005/8/layout/list1"/>
    <dgm:cxn modelId="{B1321AE1-14A6-4704-9038-A68B4A39216A}" type="presOf" srcId="{E093199B-CBE0-4A13-B905-9BBF4C2F0E16}" destId="{2C66008E-9A65-4D11-B5EC-D008A07C4435}" srcOrd="0" destOrd="0" presId="urn:microsoft.com/office/officeart/2005/8/layout/list1"/>
    <dgm:cxn modelId="{61409029-7EE9-4F01-B557-EE9A84C9309E}" type="presOf" srcId="{DB857582-894E-4363-BEA9-8C41278D5866}" destId="{F4B5078A-6C43-433B-B879-93B55B7CE575}" srcOrd="1" destOrd="0" presId="urn:microsoft.com/office/officeart/2005/8/layout/list1"/>
    <dgm:cxn modelId="{41F0BB11-CC84-42F5-9996-5BB00385A5B8}" srcId="{3D7D9A09-41D3-41A9-BC66-709746E110F6}" destId="{AD4D27C9-54F7-4B8F-9FBA-5513CACACA61}" srcOrd="2" destOrd="0" parTransId="{0489D1A1-68D8-4D27-8AF3-EACCECD31A7E}" sibTransId="{FB273A69-ED37-4118-9F5D-6D2DF938345D}"/>
    <dgm:cxn modelId="{3DB2B2B7-326C-440F-B6B4-125677693D21}" type="presOf" srcId="{E093199B-CBE0-4A13-B905-9BBF4C2F0E16}" destId="{844F8FE4-48BB-4CCC-8867-15447B6C76DE}" srcOrd="1" destOrd="0" presId="urn:microsoft.com/office/officeart/2005/8/layout/list1"/>
    <dgm:cxn modelId="{0D0989C7-2756-4760-9E49-05ECC49C1910}" srcId="{3D7D9A09-41D3-41A9-BC66-709746E110F6}" destId="{DB857582-894E-4363-BEA9-8C41278D5866}" srcOrd="4" destOrd="0" parTransId="{97A4B69B-50E3-4DA0-843F-C768F2081BFA}" sibTransId="{1B7ABA28-FEB3-4DA6-A558-39F7D349A9F4}"/>
    <dgm:cxn modelId="{8A32DBF0-E2D0-492E-91EC-719AE5FD2C65}" type="presOf" srcId="{AD4073E9-CA96-41F5-8597-BAB25A96A5FF}" destId="{BDCF88C9-9EAB-4D67-A036-EDF1518920CD}" srcOrd="1" destOrd="0" presId="urn:microsoft.com/office/officeart/2005/8/layout/list1"/>
    <dgm:cxn modelId="{318A81CC-2B78-41B2-8E4D-11B9132B1C51}" type="presOf" srcId="{D8E5B1B7-FA7B-4C98-BDB5-05F25ACBE13D}" destId="{3C95213E-4B73-4F3E-836F-762574582164}" srcOrd="1" destOrd="0" presId="urn:microsoft.com/office/officeart/2005/8/layout/list1"/>
    <dgm:cxn modelId="{41F6048B-A320-462E-83D5-379965971664}" srcId="{3D7D9A09-41D3-41A9-BC66-709746E110F6}" destId="{39F2A858-F228-4086-BEA5-6F027E63F6AF}" srcOrd="5" destOrd="0" parTransId="{EF11D73A-3B96-47A8-B0AC-B32353638481}" sibTransId="{73D8C718-89EE-43F3-9ECE-6BFD125B058E}"/>
    <dgm:cxn modelId="{2CA74A05-D638-4D42-900F-598A30FC66BC}" type="presOf" srcId="{DB857582-894E-4363-BEA9-8C41278D5866}" destId="{72872CE8-B5CB-4CA7-8A47-93C6534AF64F}" srcOrd="0" destOrd="0" presId="urn:microsoft.com/office/officeart/2005/8/layout/list1"/>
    <dgm:cxn modelId="{B9ED3767-6FFB-4AAB-8B54-1E06A5143D19}" srcId="{3D7D9A09-41D3-41A9-BC66-709746E110F6}" destId="{E093199B-CBE0-4A13-B905-9BBF4C2F0E16}" srcOrd="1" destOrd="0" parTransId="{C452A4F7-F051-4B93-A69E-EF253065E160}" sibTransId="{B69A0433-8077-4B2D-9687-A6D0304F09AA}"/>
    <dgm:cxn modelId="{9DEEB6C2-8201-4C41-9FE0-64F225DC3830}" type="presParOf" srcId="{EC8B4DFC-FB9D-47A2-A0DA-A2C8E8B91EDC}" destId="{29689864-43F8-49E3-8C2B-644197C03380}" srcOrd="0" destOrd="0" presId="urn:microsoft.com/office/officeart/2005/8/layout/list1"/>
    <dgm:cxn modelId="{C0306335-6CA6-4A13-9B4A-13D36FF42949}" type="presParOf" srcId="{29689864-43F8-49E3-8C2B-644197C03380}" destId="{82937C81-DB91-4CBA-9C8B-AD9CC8936F31}" srcOrd="0" destOrd="0" presId="urn:microsoft.com/office/officeart/2005/8/layout/list1"/>
    <dgm:cxn modelId="{9F3F0C32-8ACC-4B15-A8EA-490923D33BEE}" type="presParOf" srcId="{29689864-43F8-49E3-8C2B-644197C03380}" destId="{3C95213E-4B73-4F3E-836F-762574582164}" srcOrd="1" destOrd="0" presId="urn:microsoft.com/office/officeart/2005/8/layout/list1"/>
    <dgm:cxn modelId="{09F4C964-FC90-4EFA-AFC3-05BAF813F1F6}" type="presParOf" srcId="{EC8B4DFC-FB9D-47A2-A0DA-A2C8E8B91EDC}" destId="{01872556-5AD2-406D-953F-6A7B5D61B62B}" srcOrd="1" destOrd="0" presId="urn:microsoft.com/office/officeart/2005/8/layout/list1"/>
    <dgm:cxn modelId="{05065C0A-FD60-44BF-ABF7-E2E81AE90B98}" type="presParOf" srcId="{EC8B4DFC-FB9D-47A2-A0DA-A2C8E8B91EDC}" destId="{06B3B8A9-6B26-479E-AC95-AECEED4F1BE3}" srcOrd="2" destOrd="0" presId="urn:microsoft.com/office/officeart/2005/8/layout/list1"/>
    <dgm:cxn modelId="{DC5F22BD-858C-413A-9ADE-8579D6A3AD94}" type="presParOf" srcId="{EC8B4DFC-FB9D-47A2-A0DA-A2C8E8B91EDC}" destId="{10370AA7-5182-4F43-BB88-6A8F4F50AA4F}" srcOrd="3" destOrd="0" presId="urn:microsoft.com/office/officeart/2005/8/layout/list1"/>
    <dgm:cxn modelId="{C7072100-7575-4190-820A-BC5F9FE2D4B7}" type="presParOf" srcId="{EC8B4DFC-FB9D-47A2-A0DA-A2C8E8B91EDC}" destId="{C85F5422-FB74-4E1A-A0C3-3A949D54CB3C}" srcOrd="4" destOrd="0" presId="urn:microsoft.com/office/officeart/2005/8/layout/list1"/>
    <dgm:cxn modelId="{6A486952-6452-450F-985C-B570F10CA908}" type="presParOf" srcId="{C85F5422-FB74-4E1A-A0C3-3A949D54CB3C}" destId="{2C66008E-9A65-4D11-B5EC-D008A07C4435}" srcOrd="0" destOrd="0" presId="urn:microsoft.com/office/officeart/2005/8/layout/list1"/>
    <dgm:cxn modelId="{7B6954BB-4937-46B8-8E7A-ADCAF662AA50}" type="presParOf" srcId="{C85F5422-FB74-4E1A-A0C3-3A949D54CB3C}" destId="{844F8FE4-48BB-4CCC-8867-15447B6C76DE}" srcOrd="1" destOrd="0" presId="urn:microsoft.com/office/officeart/2005/8/layout/list1"/>
    <dgm:cxn modelId="{069FC67E-2305-466D-A5F1-335CF5151B10}" type="presParOf" srcId="{EC8B4DFC-FB9D-47A2-A0DA-A2C8E8B91EDC}" destId="{1219C633-5B98-4E09-8F2F-2B340AFF162C}" srcOrd="5" destOrd="0" presId="urn:microsoft.com/office/officeart/2005/8/layout/list1"/>
    <dgm:cxn modelId="{0FEF30DE-22C8-4C70-B037-0D1FE25DEAB6}" type="presParOf" srcId="{EC8B4DFC-FB9D-47A2-A0DA-A2C8E8B91EDC}" destId="{85A2417F-9F0E-4CA7-B86B-AC1D6FFFF5CA}" srcOrd="6" destOrd="0" presId="urn:microsoft.com/office/officeart/2005/8/layout/list1"/>
    <dgm:cxn modelId="{1E96CBF4-F59F-4C1B-AB21-2E0698E92CAC}" type="presParOf" srcId="{EC8B4DFC-FB9D-47A2-A0DA-A2C8E8B91EDC}" destId="{63A0C97B-73D4-41D9-9BB3-FF140AB37F03}" srcOrd="7" destOrd="0" presId="urn:microsoft.com/office/officeart/2005/8/layout/list1"/>
    <dgm:cxn modelId="{50F71CE4-1E73-494D-B232-AF4BA4EBEEC3}" type="presParOf" srcId="{EC8B4DFC-FB9D-47A2-A0DA-A2C8E8B91EDC}" destId="{7430653B-EEED-47AD-9EE2-1FCDA9AF5D2E}" srcOrd="8" destOrd="0" presId="urn:microsoft.com/office/officeart/2005/8/layout/list1"/>
    <dgm:cxn modelId="{EF8CB790-46CA-4641-978E-C320DCE70C9F}" type="presParOf" srcId="{7430653B-EEED-47AD-9EE2-1FCDA9AF5D2E}" destId="{4038A7D5-C030-4C50-A15B-77C7B13E7C84}" srcOrd="0" destOrd="0" presId="urn:microsoft.com/office/officeart/2005/8/layout/list1"/>
    <dgm:cxn modelId="{93E0C6B2-CD0E-4592-AA29-8412E1EDE293}" type="presParOf" srcId="{7430653B-EEED-47AD-9EE2-1FCDA9AF5D2E}" destId="{1C27D053-DA3B-4A79-97F6-1637C1C480FE}" srcOrd="1" destOrd="0" presId="urn:microsoft.com/office/officeart/2005/8/layout/list1"/>
    <dgm:cxn modelId="{4B033401-C03A-4E7A-A9EF-0C5C38D04571}" type="presParOf" srcId="{EC8B4DFC-FB9D-47A2-A0DA-A2C8E8B91EDC}" destId="{86CCCA63-EDFF-4815-AAC2-B2D12B00FA5E}" srcOrd="9" destOrd="0" presId="urn:microsoft.com/office/officeart/2005/8/layout/list1"/>
    <dgm:cxn modelId="{EAA11AA8-8D2C-4C4E-8593-A1F603C372B4}" type="presParOf" srcId="{EC8B4DFC-FB9D-47A2-A0DA-A2C8E8B91EDC}" destId="{BF190121-D73F-4E4B-B4EE-4FB59B0E3E20}" srcOrd="10" destOrd="0" presId="urn:microsoft.com/office/officeart/2005/8/layout/list1"/>
    <dgm:cxn modelId="{867CB017-B481-492E-96DF-C4AD1F0002FA}" type="presParOf" srcId="{EC8B4DFC-FB9D-47A2-A0DA-A2C8E8B91EDC}" destId="{B1637F93-25DB-4915-8EE8-328FBBF19D39}" srcOrd="11" destOrd="0" presId="urn:microsoft.com/office/officeart/2005/8/layout/list1"/>
    <dgm:cxn modelId="{59B60889-4421-491D-BCAC-D9BD7829450D}" type="presParOf" srcId="{EC8B4DFC-FB9D-47A2-A0DA-A2C8E8B91EDC}" destId="{C28CBB13-0006-426D-9850-EC2D480C0318}" srcOrd="12" destOrd="0" presId="urn:microsoft.com/office/officeart/2005/8/layout/list1"/>
    <dgm:cxn modelId="{1E87C11E-4CEB-40C1-91B4-1CA7E539577B}" type="presParOf" srcId="{C28CBB13-0006-426D-9850-EC2D480C0318}" destId="{17B5AF77-599B-47EA-88FA-607C402E632E}" srcOrd="0" destOrd="0" presId="urn:microsoft.com/office/officeart/2005/8/layout/list1"/>
    <dgm:cxn modelId="{BF6118EE-DB78-4FD6-8615-CE852650DECE}" type="presParOf" srcId="{C28CBB13-0006-426D-9850-EC2D480C0318}" destId="{BDCF88C9-9EAB-4D67-A036-EDF1518920CD}" srcOrd="1" destOrd="0" presId="urn:microsoft.com/office/officeart/2005/8/layout/list1"/>
    <dgm:cxn modelId="{44803A4E-9EDF-4C53-AA34-FDAC148A40E6}" type="presParOf" srcId="{EC8B4DFC-FB9D-47A2-A0DA-A2C8E8B91EDC}" destId="{F8B79AFF-5650-4968-8D17-450DF797686F}" srcOrd="13" destOrd="0" presId="urn:microsoft.com/office/officeart/2005/8/layout/list1"/>
    <dgm:cxn modelId="{2ADF0C59-FA20-43D4-8F06-F1138BF8F7B1}" type="presParOf" srcId="{EC8B4DFC-FB9D-47A2-A0DA-A2C8E8B91EDC}" destId="{82CD3382-29F9-479E-A6B4-D6AC8C80A880}" srcOrd="14" destOrd="0" presId="urn:microsoft.com/office/officeart/2005/8/layout/list1"/>
    <dgm:cxn modelId="{2B351888-F474-42DD-93F9-4369173A630E}" type="presParOf" srcId="{EC8B4DFC-FB9D-47A2-A0DA-A2C8E8B91EDC}" destId="{57A388BE-B5E1-43E7-A6D5-DC20221AB729}" srcOrd="15" destOrd="0" presId="urn:microsoft.com/office/officeart/2005/8/layout/list1"/>
    <dgm:cxn modelId="{1ECB2616-D1C2-4579-837A-605469A060B6}" type="presParOf" srcId="{EC8B4DFC-FB9D-47A2-A0DA-A2C8E8B91EDC}" destId="{5AA601C2-94AF-4257-98A9-F6208E783399}" srcOrd="16" destOrd="0" presId="urn:microsoft.com/office/officeart/2005/8/layout/list1"/>
    <dgm:cxn modelId="{0471BA24-4583-4FD4-ACC1-48415B9BCC32}" type="presParOf" srcId="{5AA601C2-94AF-4257-98A9-F6208E783399}" destId="{72872CE8-B5CB-4CA7-8A47-93C6534AF64F}" srcOrd="0" destOrd="0" presId="urn:microsoft.com/office/officeart/2005/8/layout/list1"/>
    <dgm:cxn modelId="{ED792358-1F9B-416C-83E2-A7F33DF11AB3}" type="presParOf" srcId="{5AA601C2-94AF-4257-98A9-F6208E783399}" destId="{F4B5078A-6C43-433B-B879-93B55B7CE575}" srcOrd="1" destOrd="0" presId="urn:microsoft.com/office/officeart/2005/8/layout/list1"/>
    <dgm:cxn modelId="{C47A30B5-A83D-4BC5-87F9-26128331ACD7}" type="presParOf" srcId="{EC8B4DFC-FB9D-47A2-A0DA-A2C8E8B91EDC}" destId="{04868F86-B345-4032-BB99-E68974E1AF4F}" srcOrd="17" destOrd="0" presId="urn:microsoft.com/office/officeart/2005/8/layout/list1"/>
    <dgm:cxn modelId="{D729B70D-B7AC-46F7-91CD-A01A6CFF14BA}" type="presParOf" srcId="{EC8B4DFC-FB9D-47A2-A0DA-A2C8E8B91EDC}" destId="{03B49A27-F7D8-401C-BBD6-1DF9BE7FF529}" srcOrd="18" destOrd="0" presId="urn:microsoft.com/office/officeart/2005/8/layout/list1"/>
    <dgm:cxn modelId="{52351A45-D400-4A0A-A4CD-C125BC8FBFA3}" type="presParOf" srcId="{EC8B4DFC-FB9D-47A2-A0DA-A2C8E8B91EDC}" destId="{2A0B5DB5-0CBA-4F41-9150-9C3B39E780D0}" srcOrd="19" destOrd="0" presId="urn:microsoft.com/office/officeart/2005/8/layout/list1"/>
    <dgm:cxn modelId="{BA9227E5-5555-40E6-84DC-0FC891BE9FF8}" type="presParOf" srcId="{EC8B4DFC-FB9D-47A2-A0DA-A2C8E8B91EDC}" destId="{5A91A29C-C002-415B-83F0-92562359D03B}" srcOrd="20" destOrd="0" presId="urn:microsoft.com/office/officeart/2005/8/layout/list1"/>
    <dgm:cxn modelId="{A5270495-7A29-4EFF-AE2E-370BC2B3D7A7}" type="presParOf" srcId="{5A91A29C-C002-415B-83F0-92562359D03B}" destId="{1B4562CF-26C7-4441-886E-3DB21DB63B0C}" srcOrd="0" destOrd="0" presId="urn:microsoft.com/office/officeart/2005/8/layout/list1"/>
    <dgm:cxn modelId="{C33BF575-1FEB-41E9-9170-DCDACF3EC735}" type="presParOf" srcId="{5A91A29C-C002-415B-83F0-92562359D03B}" destId="{E4195874-05D8-4324-A460-F98062084CD1}" srcOrd="1" destOrd="0" presId="urn:microsoft.com/office/officeart/2005/8/layout/list1"/>
    <dgm:cxn modelId="{03EF2694-8D9B-4AD6-93BB-9D466DE7FC01}" type="presParOf" srcId="{EC8B4DFC-FB9D-47A2-A0DA-A2C8E8B91EDC}" destId="{8A65DEDE-2359-4292-971C-00454511BB29}" srcOrd="21" destOrd="0" presId="urn:microsoft.com/office/officeart/2005/8/layout/list1"/>
    <dgm:cxn modelId="{EF389570-305A-4805-AFCA-067BD49BE3D1}" type="presParOf" srcId="{EC8B4DFC-FB9D-47A2-A0DA-A2C8E8B91EDC}" destId="{350F7640-0B9B-4115-A638-E016C6567B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3B8A9-6B26-479E-AC95-AECEED4F1BE3}">
      <dsp:nvSpPr>
        <dsp:cNvPr id="0" name=""/>
        <dsp:cNvSpPr/>
      </dsp:nvSpPr>
      <dsp:spPr>
        <a:xfrm>
          <a:off x="0" y="257514"/>
          <a:ext cx="847226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95213E-4B73-4F3E-836F-762574582164}">
      <dsp:nvSpPr>
        <dsp:cNvPr id="0" name=""/>
        <dsp:cNvSpPr/>
      </dsp:nvSpPr>
      <dsp:spPr>
        <a:xfrm>
          <a:off x="403342" y="94071"/>
          <a:ext cx="8066844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162" tIns="0" rIns="2241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здоровьесберегающие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722" y="121451"/>
        <a:ext cx="8012084" cy="506120"/>
      </dsp:txXfrm>
    </dsp:sp>
    <dsp:sp modelId="{85A2417F-9F0E-4CA7-B86B-AC1D6FFFF5CA}">
      <dsp:nvSpPr>
        <dsp:cNvPr id="0" name=""/>
        <dsp:cNvSpPr/>
      </dsp:nvSpPr>
      <dsp:spPr>
        <a:xfrm>
          <a:off x="0" y="1236352"/>
          <a:ext cx="847226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4F8FE4-48BB-4CCC-8867-15447B6C76DE}">
      <dsp:nvSpPr>
        <dsp:cNvPr id="0" name=""/>
        <dsp:cNvSpPr/>
      </dsp:nvSpPr>
      <dsp:spPr>
        <a:xfrm>
          <a:off x="403342" y="955912"/>
          <a:ext cx="8066844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162" tIns="0" rIns="2241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проектной деятельности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722" y="983292"/>
        <a:ext cx="8012084" cy="506120"/>
      </dsp:txXfrm>
    </dsp:sp>
    <dsp:sp modelId="{BF190121-D73F-4E4B-B4EE-4FB59B0E3E20}">
      <dsp:nvSpPr>
        <dsp:cNvPr id="0" name=""/>
        <dsp:cNvSpPr/>
      </dsp:nvSpPr>
      <dsp:spPr>
        <a:xfrm>
          <a:off x="0" y="2098192"/>
          <a:ext cx="847226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27D053-DA3B-4A79-97F6-1637C1C480FE}">
      <dsp:nvSpPr>
        <dsp:cNvPr id="0" name=""/>
        <dsp:cNvSpPr/>
      </dsp:nvSpPr>
      <dsp:spPr>
        <a:xfrm>
          <a:off x="288031" y="1872207"/>
          <a:ext cx="8066844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162" tIns="0" rIns="2241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исследовательской деятельности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411" y="1899587"/>
        <a:ext cx="8012084" cy="506120"/>
      </dsp:txXfrm>
    </dsp:sp>
    <dsp:sp modelId="{82CD3382-29F9-479E-A6B4-D6AC8C80A880}">
      <dsp:nvSpPr>
        <dsp:cNvPr id="0" name=""/>
        <dsp:cNvSpPr/>
      </dsp:nvSpPr>
      <dsp:spPr>
        <a:xfrm>
          <a:off x="0" y="2960032"/>
          <a:ext cx="847226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CF88C9-9EAB-4D67-A036-EDF1518920CD}">
      <dsp:nvSpPr>
        <dsp:cNvPr id="0" name=""/>
        <dsp:cNvSpPr/>
      </dsp:nvSpPr>
      <dsp:spPr>
        <a:xfrm>
          <a:off x="403342" y="2679592"/>
          <a:ext cx="8066844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162" tIns="0" rIns="2241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информационно-коммуникационные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30722" y="2706972"/>
        <a:ext cx="8012084" cy="506120"/>
      </dsp:txXfrm>
    </dsp:sp>
    <dsp:sp modelId="{03B49A27-F7D8-401C-BBD6-1DF9BE7FF529}">
      <dsp:nvSpPr>
        <dsp:cNvPr id="0" name=""/>
        <dsp:cNvSpPr/>
      </dsp:nvSpPr>
      <dsp:spPr>
        <a:xfrm>
          <a:off x="0" y="3821872"/>
          <a:ext cx="847226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B5078A-6C43-433B-B879-93B55B7CE575}">
      <dsp:nvSpPr>
        <dsp:cNvPr id="0" name=""/>
        <dsp:cNvSpPr/>
      </dsp:nvSpPr>
      <dsp:spPr>
        <a:xfrm>
          <a:off x="405419" y="3513741"/>
          <a:ext cx="8066844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162" tIns="0" rIns="2241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личностно-ориентированные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799" y="3541121"/>
        <a:ext cx="8012084" cy="506120"/>
      </dsp:txXfrm>
    </dsp:sp>
    <dsp:sp modelId="{350F7640-0B9B-4115-A638-E016C6567BD8}">
      <dsp:nvSpPr>
        <dsp:cNvPr id="0" name=""/>
        <dsp:cNvSpPr/>
      </dsp:nvSpPr>
      <dsp:spPr>
        <a:xfrm>
          <a:off x="0" y="4683712"/>
          <a:ext cx="847226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195874-05D8-4324-A460-F98062084CD1}">
      <dsp:nvSpPr>
        <dsp:cNvPr id="0" name=""/>
        <dsp:cNvSpPr/>
      </dsp:nvSpPr>
      <dsp:spPr>
        <a:xfrm>
          <a:off x="288031" y="4392486"/>
          <a:ext cx="8066844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162" tIns="0" rIns="2241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игровые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15411" y="4419866"/>
        <a:ext cx="8012084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F26DCD-56EC-4356-888F-561FD9DD6676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870D31DD-C8A2-4560-A7D7-A7F174245C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3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3F28D-0BBD-4822-82B3-49F2BA4A199D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36D4FD1-EB60-4FC6-9830-A4C4CACD80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7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3F28D-0BBD-4822-82B3-49F2BA4A199D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36D4FD1-EB60-4FC6-9830-A4C4CACD80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309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3F28D-0BBD-4822-82B3-49F2BA4A199D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36D4FD1-EB60-4FC6-9830-A4C4CACD80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684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3F28D-0BBD-4822-82B3-49F2BA4A199D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36D4FD1-EB60-4FC6-9830-A4C4CACD80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8771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3F28D-0BBD-4822-82B3-49F2BA4A199D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36D4FD1-EB60-4FC6-9830-A4C4CACD80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A4E27-30D7-461F-B858-49DA702AD202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B6AE6-AF10-4EFF-A6A7-F98617BBE7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13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679231-BCBD-4CEB-A1F7-D861DFFEE5E4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26316-CA84-431D-8434-F3434F5284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4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5900E8-5A47-4CB2-BF21-DC2CF802C196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7DF6E-EC0A-435A-BDDD-752C40279C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3444A7-1EA1-4690-81FC-F9AE9EA1A0C3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009F7BA5-92C6-40C7-A697-5DED46DA26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8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F72830-5E6C-44A8-A8D2-E3C231C378F6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EC53CAEF-35B4-4C71-B808-DB2BC95285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F5D92D-7075-4FBE-BA98-684D79B5D488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EE39154A-A707-4AEB-B09D-2DF0AA5BEC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4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1FCDF6-6424-4D1D-81DD-DF4F4CEBD891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2870-F2F3-41E3-A386-8603D71E1C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3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B19678-2743-417C-A9BC-5DAA8F998FE6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25DDB-EF50-4155-A317-CC0205E5FD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2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C89B1-E515-4867-880B-2F9C90384650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0BA66-37AD-4F32-A6C3-C3477D370F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8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1D516D-6A3B-4C9D-BEAD-79076073A7BD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38ACBA9-E05A-489B-AA59-2683C1DB98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00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3F28D-0BBD-4822-82B3-49F2BA4A199D}" type="datetimeFigureOut">
              <a:rPr lang="ru-RU" smtClean="0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936D4FD1-EB60-4FC6-9830-A4C4CACD80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25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60775" y="457200"/>
            <a:ext cx="5483225" cy="29003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– детский сад № 368 «Светлячок»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5157192"/>
            <a:ext cx="5148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3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Гребцова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Александровна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3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8343">
            <a:off x="596196" y="350244"/>
            <a:ext cx="2105079" cy="2524967"/>
          </a:xfrm>
          <a:prstGeom prst="rect">
            <a:avLst/>
          </a:prstGeom>
        </p:spPr>
      </p:pic>
      <p:pic>
        <p:nvPicPr>
          <p:cNvPr id="1026" name="Picture 2" descr="C:\Users\Елена\Desktop\Детский Сад\Работа Сотрудников\Гребцова Л.А\фото0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2512005" cy="30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работы над направлением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«Художественно-эстетическое развитие»,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проходит: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2132856"/>
            <a:ext cx="8219256" cy="4608512"/>
          </a:xfrm>
        </p:spPr>
        <p:txBody>
          <a:bodyPr>
            <a:norm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интереса к эстетической стороне окружающей действительности, эстетического отношения к произведениям искусства, проходило приобщение к искусству, приобщение детей к народному и профессиональному искусству («Наш Эрмитаж» - знакомство с творчеством художников, чтение литературы и беседы, проведение экскурсий в музей и театр, библиотеку).</a:t>
            </a: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интереса к различным видам изобразительной деятельности, приобщение к конструированию и музыкальному искусству (педагогический проект «По дороге в театр», «Профессия актер», организация выставки «Мир глазами детей» и т.д.)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78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5490" y="692696"/>
            <a:ext cx="6208510" cy="116365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Развивающая </a:t>
            </a:r>
            <a:r>
              <a:rPr lang="ru-RU" b="1" dirty="0" smtClean="0"/>
              <a:t>предметно-    </a:t>
            </a:r>
            <a:br>
              <a:rPr lang="ru-RU" b="1" dirty="0" smtClean="0"/>
            </a:br>
            <a:r>
              <a:rPr lang="ru-RU" b="1" dirty="0" smtClean="0"/>
              <a:t>пространственная </a:t>
            </a:r>
            <a:r>
              <a:rPr lang="ru-RU" b="1" dirty="0"/>
              <a:t>среда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16832"/>
            <a:ext cx="8424935" cy="48618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оформлении предметно-развивающей среды учитывались следующие принципы: принцип индивидуальной комфортности, принцип эстетичности и красоты в оформлении, принцип безопасности оборудования и материалов для здоровья детей, принцип зонирования, принцип гендерного подхода.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театральном центре «Золотой ключик»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театр на руке: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би-ба-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куклы-герои разных сказок,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платочный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– «Репка», 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масок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героями к русским народным сказкам,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перчаточный театр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«Маша и Медведь»; 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«Лиса и заяц», «Лисичка сестричка и волк»;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шаров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«Три поросенка»; «Репка»,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чашек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«Курочка Ряба»; театр на индивидуальных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подбором картинок к сказкам на подгруппу детей;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в книжках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«Бычок смоляной бычок», «Колобок», «Курочка Ряба», «Кот в сапогах»,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Чипполино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деревянный театр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картинок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театр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«Волк и семеро козлят», «Теремок».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2443">
            <a:off x="74955" y="115506"/>
            <a:ext cx="2808007" cy="21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4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31886"/>
            <a:ext cx="6589200" cy="128089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6145~1\AppData\Local\Temp\Rar$DIa0.039\image-29-10-15-08-56-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010">
            <a:off x="489033" y="1014912"/>
            <a:ext cx="2091176" cy="27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6145~1\AppData\Local\Temp\Rar$DIa0.999\image-29-10-15-08-5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455">
            <a:off x="2436151" y="1373207"/>
            <a:ext cx="229532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145~1\AppData\Local\Temp\Rar$DIa0.822\image-29-10-15-08-57-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546">
            <a:off x="836260" y="3688093"/>
            <a:ext cx="2195944" cy="29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Для Любы\image-29-10-15-08-57-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756">
            <a:off x="5628746" y="1369864"/>
            <a:ext cx="2886542" cy="385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\Desktop\Для Любы\image-29-10-15-08-57-1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33459"/>
            <a:ext cx="2708623" cy="36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7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841" y="404664"/>
            <a:ext cx="7704667" cy="4515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041" y="980728"/>
            <a:ext cx="7704667" cy="4659048"/>
          </a:xfrm>
        </p:spPr>
        <p:txBody>
          <a:bodyPr>
            <a:norm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еатрализованные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способствующие развитию творческого воображение, формированию коммуникативных навыков («Театр в детском саду», «Поиграем в театр», «Загадай – Покажи», «Мои первые шаги к театру»).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литературы. Заучивание стихотворений, позволяющие формировать умение запоминать стихотворение, читать его с естественной интонацией; слушать поэтическое произведение, понимать его, читать выразительно; развивать наблюдательность, внимание и память; воспитывать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художественной литературе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(Речевые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такие как («Путешествие в страну перепутанных слов», «Расшифруй-ка», «Поле чудес», «Детская радиопередача», «Беру у друга интервью», «Я - журналист»).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6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248407"/>
            <a:ext cx="79746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отметить, что родители группы принимают активное участие в организации театральных постановок, играют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роли, изготавливают декораций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также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участвуют 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мероприятиях, праздниках и вечерах развлечений – «Праздник осени», «Новогодняя сказка», «Рождественские вечера», «Литературная гостиная»,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«Заглянем в наш театр», театральная постановка «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Золушка»,«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наших пап», «Папа, мама, я – здоровая семья».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007">
            <a:off x="3428280" y="4104519"/>
            <a:ext cx="1996170" cy="19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773" y="116632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формы использования ИКТ в моей работе.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6624736" cy="1872208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работе интерактивной доски на базе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IQ board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позволило обеспечить наглядность и общедоступность материала, а также вызвать заинтересованность детей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образовательном процессе.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C:\Users\Елена\Desktop\Для Любы\image-29-10-15-10-58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696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</a:t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          конкурс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калейдоскоп»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7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77078"/>
            <a:ext cx="1987653" cy="281111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8615">
            <a:off x="7012085" y="4718916"/>
            <a:ext cx="1065760" cy="14210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959858"/>
            <a:ext cx="2581845" cy="14011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59" y="2798134"/>
            <a:ext cx="1968713" cy="14774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51" y="5186138"/>
            <a:ext cx="2432270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«Наша победа»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673">
            <a:off x="383336" y="1019878"/>
            <a:ext cx="2506588" cy="3342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3922" y="489037"/>
            <a:ext cx="3108387" cy="4144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2320" y="3706976"/>
            <a:ext cx="2451077" cy="3268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93612" y="3412736"/>
            <a:ext cx="2767877" cy="36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2428868"/>
            <a:ext cx="6715172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за внимание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образовательных технологий в педагогической деятельности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49208206"/>
              </p:ext>
            </p:extLst>
          </p:nvPr>
        </p:nvGraphicFramePr>
        <p:xfrm>
          <a:off x="251520" y="1484784"/>
          <a:ext cx="847226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1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7139904" cy="98072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направлениями развития детей.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435280" cy="468052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коммуникативное развитие»,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ряд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позволяющих: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внимательное отношение и любовь к родителям и близким людям – открытое занятие –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любимая семья»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представления о родном крае, знакомить с достопримечательностями региона, воспитывать патриотические и интернациональные чувства, любовь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родине, беседа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– моя гордость, моя родина»)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экологической культуры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знания детей об устройстве улицы, дорожном движении, происходило знакомство с дорожными знаками, расширялись знания детей о работе МЧС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(«Безопасное дорожное движение», «Предупрежден и защищен»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т.д.).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1658">
            <a:off x="297025" y="283085"/>
            <a:ext cx="1829403" cy="12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60000"/>
                <a:satMod val="110000"/>
              </a:schemeClr>
              <a:schemeClr val="bg2">
                <a:tint val="9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000"/>
                    </a14:imgEffect>
                  </a14:imgLayer>
                </a14:imgProps>
              </a:ext>
            </a:extLst>
          </a:blip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2662064" cy="3908647"/>
          </a:xfrm>
        </p:spPr>
        <p:txBody>
          <a:bodyPr>
            <a:noAutofit/>
          </a:bodyPr>
          <a:lstStyle/>
          <a:p>
            <a:pPr lvl="0" algn="ctr"/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74876" y="81591"/>
            <a:ext cx="4365476" cy="1199704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любимая семья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совместный детско-родительский проект.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5662">
            <a:off x="741684" y="1694097"/>
            <a:ext cx="3138395" cy="21373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1928">
            <a:off x="6110213" y="4440982"/>
            <a:ext cx="2144701" cy="1679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36" y="57473"/>
            <a:ext cx="1734747" cy="15954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1542506"/>
            <a:ext cx="3350362" cy="23944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25520">
            <a:off x="622479" y="4363385"/>
            <a:ext cx="3232697" cy="20841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36922"/>
            <a:ext cx="2016041" cy="268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80728"/>
            <a:ext cx="8280919" cy="4896544"/>
          </a:xfrm>
        </p:spPr>
        <p:txBody>
          <a:bodyPr>
            <a:normAutofit fontScale="92500"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Образовательная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развитие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расширять и уточнять представления детей о предметном мире, развивать познавательно–исследовательский интерес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(«Занимательное естествознание», «Давайте наблюдать»),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содействовать творческой проектной деятельности индивидуального и группового характера («Наш любимый огород», «Занимательная природа» и т.д.) всех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трёх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видов: исследовательская, творческая, нормативная.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проектной деятельности нормативного типа, направленной на выработку у детей норм и правил поведения в детском коллективе «Наша группа – дружная семья».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учить детей играть в различные дидактические игры, развивать в игре сообразительность, умение самостоятельно решать поставленную задачу, привлекать детей к созданию дидактических игр («Учимся играть в настольные игры», «Умные игры»).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такие качества как: произвольное поведение, ассоциативно-образное и логическое мышление, познавательная активность.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802">
            <a:off x="167216" y="227729"/>
            <a:ext cx="1748796" cy="13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349227"/>
            <a:ext cx="8229600" cy="63408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«Познавательное развитие»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73" y="2276872"/>
            <a:ext cx="2585671" cy="1447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3688">
            <a:off x="2284332" y="1507719"/>
            <a:ext cx="1862425" cy="24832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78" y="3952054"/>
            <a:ext cx="3323861" cy="2492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597">
            <a:off x="6430319" y="4148701"/>
            <a:ext cx="2205250" cy="2397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-23889"/>
            <a:ext cx="5698976" cy="1961729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реализации воспитательной работы в области,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«Физическое развитие»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проходит: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начальных представлений о здоровом образе жизни, сохранение, укрепление и охрана здоровья детей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психофизических качеств: сила, быстрота, выносливость, ловкость, гибкость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интереса к участию в подвижных и спортивных играх и физических упражнениях (организация спортивных игр «Веселые старты», «Быть здоровым – здорово!», «Мы- олимпийский резерв», «Ура олимпиаде», фото конкурс «Мы спортсмены»)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0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5796" y="92282"/>
            <a:ext cx="7704667" cy="936103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развитие»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спортивных игр «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старты», «Быть здоровым – здорово!»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750">
            <a:off x="507022" y="1598401"/>
            <a:ext cx="3405485" cy="255411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061">
            <a:off x="5697370" y="1296213"/>
            <a:ext cx="3147503" cy="2360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17032"/>
            <a:ext cx="3471327" cy="26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9674" y="116632"/>
            <a:ext cx="6947127" cy="829651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412776"/>
            <a:ext cx="7475163" cy="5219021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свободного общения с взрослыми и детьми, овладение конструктивными способами и средствами взаимодействия с окружающими.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чем, встала необходимость разработки программы занятий, направленных на развитие связной речи детей старшего дошкольного возраста посредствам обучения рассказыванию.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активного словаря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связной, грамматически правильной диалогической и монологической речи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речевого творчества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звуковой и интонационной культуры речи, фонематического слуха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книжной культурой, детской литературой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звуковой аналитико-синтетической активности как предпосылке обучению грамоте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2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778</TotalTime>
  <Words>654</Words>
  <Application>Microsoft Office PowerPoint</Application>
  <PresentationFormat>Экран (4:3)</PresentationFormat>
  <Paragraphs>60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Легкий дым</vt:lpstr>
      <vt:lpstr>Муниципальное бюджетное дошкольное образовательное учреждение – детский сад № 368 «Светлячок»</vt:lpstr>
      <vt:lpstr>Использование современных образовательных технологий в педагогической деятельности</vt:lpstr>
      <vt:lpstr>Образовательная деятельность осуществляется в соответствии с направлениями развития детей. </vt:lpstr>
      <vt:lpstr> </vt:lpstr>
      <vt:lpstr>Презентация PowerPoint</vt:lpstr>
      <vt:lpstr>«Познавательное развитие»  Исследовательская деятельность</vt:lpstr>
      <vt:lpstr>В ходе реализации воспитательной работы в области, «Физическое развитие», проходит: </vt:lpstr>
      <vt:lpstr>«Физическое развитие» организация спортивных игр «Весёлые старты», «Быть здоровым – здорово!»</vt:lpstr>
      <vt:lpstr>«Речевое развитие»</vt:lpstr>
      <vt:lpstr>В ходе работы над направлением «Художественно-эстетическое развитие», проходит: </vt:lpstr>
      <vt:lpstr>Развивающая предметно-     пространственная среда </vt:lpstr>
      <vt:lpstr>Развивающая предметно-пространственная среда.</vt:lpstr>
      <vt:lpstr>В методике предусмотрены: </vt:lpstr>
      <vt:lpstr>Работа с родителями</vt:lpstr>
      <vt:lpstr>Основные формы использования ИКТ в моей работе. </vt:lpstr>
      <vt:lpstr>Технологии проектной деятельности Международный            конкурс «Осенний калейдоскоп»  </vt:lpstr>
      <vt:lpstr>Проект «Наша победа»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данные об аттестующемся Орлатой Марии Евгеньевне </dc:title>
  <dc:creator>user</dc:creator>
  <cp:lastModifiedBy>Елена</cp:lastModifiedBy>
  <cp:revision>64</cp:revision>
  <dcterms:created xsi:type="dcterms:W3CDTF">2015-04-22T13:57:02Z</dcterms:created>
  <dcterms:modified xsi:type="dcterms:W3CDTF">2016-05-13T09:41:04Z</dcterms:modified>
</cp:coreProperties>
</file>